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13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66DAF9-CD44-00B4-35BC-DC63676C4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B48D22-7669-A65F-6451-F2ABB8E70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29E57B-0F9F-AB27-1454-1E459CA03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996FFC-6B91-DFFC-EC58-59933BB19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7F27F1-4361-5994-9451-CB0784998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420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7D1479-AEDA-49B7-1F88-CC13A9B75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3DAA057-9822-8447-42E6-FB4B08E08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0E3170-74AD-212B-7473-BED06C5B5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4BAF8A-2EE7-4648-7B77-0AD9D186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61FD06-C4AA-2231-F01B-16055B527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199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B5DC243-EF28-FB6E-0EEA-0921182D2D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5C688D-A558-ABCB-DE9D-62A33B9D1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E25225-DC35-1EDD-C80F-FF742344A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FCEAD6-A3B2-8024-F823-8952C0A9F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6F6312-B165-CE9E-3288-73746B7A5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450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D4D317-389D-A402-1660-B7FD81139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91304C-6A62-0DA2-BC91-9CF2817F1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94C99C-2013-E920-4D70-A392B074E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D985D7-48C3-6CD4-F43A-A53408341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28228A-AAE7-3F4A-34EB-22D1222E4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990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48BE5E-CBAA-D19A-71E3-749414EA0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1A4BEC-2E07-F161-07AC-AB22B3192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B39D5A-6BFD-73D5-D221-A14D8DFA9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5F90E5-30B9-0B69-68C0-DC0C8B19A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9E8C49-60F1-3C62-208D-2328EF8BD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138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E6E463-44E7-CC4E-6A4B-3FF880D64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41E917-C014-4030-CA42-23201F4D0D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3BECE6-3978-25F1-DE70-F19F00FC91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EE5D2A-6DD9-C93B-2C85-6602A415E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06E0E0-8B1B-3B6B-C804-9103E86D6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C24E2C-F900-F77C-2EBD-E06A7EC8B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342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B8C94B-14D4-8D0F-F072-F68307B4D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E1F183-2236-EC9A-FE82-4916AEEBD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EC6132-8EEF-4E2E-3784-156E577AFF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F6060B4-BA11-425D-8A8E-7747E6ECD7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115F37-A54F-ACC4-C79E-B351E0711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EA5836D-80E0-B382-5C05-0B1E35BB5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FAD3104-1463-5B74-7830-3C9F49AD4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56E70C-5629-FABC-0F07-CF41B1BB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734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382BC-CD65-1AA5-728D-7772DC03C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B8F9CE5-B418-A9CB-A20D-F990DAA93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14827FE-DD8F-F9B5-AF4A-61F2B05F1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28F3ADC-6429-CAE8-0BFF-D86636A2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694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97C3BEB-9CD2-1539-35AA-5C47BC4BB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1F3DA7-9DF5-EC70-3E04-897293B58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A5CA18-4D88-6D8F-5796-3AD0F98A1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387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48303-F450-8CF0-EE2E-F76E46371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8C3CBF-2B28-E0E6-CE5B-946A40932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463A18-ACDC-0532-5397-1F970F00D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833040-27B0-060C-F7BF-D8C7B97C6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70F72A-989D-1D90-00E8-9CE254483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ED58D2-543E-6DC1-B810-3F1316028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769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4A443-29FD-3E77-4666-4520775D0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56C8021-906B-1CCC-8E1F-215441E5E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6055E9-7DF6-BB5F-2B08-5ABF0A2718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6F0CBF-E1E5-48E1-4E7B-19ED160BD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9B85AC-7867-C097-1A60-7D8DFABD4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5F69D0-83BB-AD0B-CD7C-F4983D884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645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740FBFE-998F-44BD-3BC1-500D837DB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B35703-5CC5-22DB-D950-4ED7FD1D84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3201BF-7CA1-3790-AECC-2B3FF7C389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163DDA-7E7C-425F-9473-44B165B1AD65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5EFF3A-6144-EE21-A923-8216D274DD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D68162-8A8B-F66A-3DC1-DB7D75880D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7A104A-0DF3-4DE1-88BA-5E18F11AAF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8831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SceneGraph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A5C968-68D0-BB1E-73F8-1F58D51055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Computer Graphics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80E8C3A-626F-87D4-0881-900EF3D803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2022041069 </a:t>
            </a:r>
            <a:r>
              <a:rPr lang="ko-KR" altLang="en-US" dirty="0"/>
              <a:t>이인수</a:t>
            </a:r>
          </a:p>
        </p:txBody>
      </p:sp>
    </p:spTree>
    <p:extLst>
      <p:ext uri="{BB962C8B-B14F-4D97-AF65-F5344CB8AC3E}">
        <p14:creationId xmlns:p14="http://schemas.microsoft.com/office/powerpoint/2010/main" val="3018132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133DA-C111-E87A-0DDC-AB446044E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19C70E-F244-38A7-EB14-817F0162C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Main Components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441506-6ADF-F949-D903-7909CEC19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ko-KR" b="1" dirty="0"/>
              <a:t> 3-9. Interaction</a:t>
            </a:r>
            <a:endParaRPr lang="en-US" altLang="ko-KR" dirty="0"/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User interactions were implemented as follows:</a:t>
            </a:r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DragControls</a:t>
            </a:r>
            <a:r>
              <a:rPr lang="en-US" altLang="ko-KR" dirty="0"/>
              <a:t> were used to allow the mouse object to move only within the mousepad area.  </a:t>
            </a:r>
          </a:p>
          <a:p>
            <a:pPr marL="0" indent="0">
              <a:buNone/>
            </a:pPr>
            <a:r>
              <a:rPr lang="en-US" altLang="ko-KR" dirty="0"/>
              <a:t>- Clicking the door triggers the opening or closing animation.  </a:t>
            </a:r>
          </a:p>
          <a:p>
            <a:pPr marL="0" indent="0">
              <a:buNone/>
            </a:pPr>
            <a:r>
              <a:rPr lang="en-US" altLang="ko-KR" dirty="0"/>
              <a:t>- Clicking the switch toggles all lights on or off.  </a:t>
            </a:r>
          </a:p>
          <a:p>
            <a:pPr marL="0" indent="0">
              <a:buNone/>
            </a:pPr>
            <a:r>
              <a:rPr lang="en-US" altLang="ko-KR" dirty="0"/>
              <a:t>- Clicking the computer case toggles the appearance of a 2D ball on the monitor screen.  </a:t>
            </a:r>
          </a:p>
          <a:p>
            <a:pPr marL="0" indent="0">
              <a:buNone/>
            </a:pPr>
            <a:r>
              <a:rPr lang="en-US" altLang="ko-KR" dirty="0"/>
              <a:t>- When the ball is visible, clicking the mouse changes its color randomly.</a:t>
            </a:r>
          </a:p>
        </p:txBody>
      </p:sp>
    </p:spTree>
    <p:extLst>
      <p:ext uri="{BB962C8B-B14F-4D97-AF65-F5344CB8AC3E}">
        <p14:creationId xmlns:p14="http://schemas.microsoft.com/office/powerpoint/2010/main" val="4234344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2A01A9-74F7-315A-6A1A-963ECF285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 4. Animate Loop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D7D29F-63D0-18FE-983A-F9D045D2A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ko-KR" dirty="0"/>
              <a:t>The animate function updates the following elements every frame:</a:t>
            </a:r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AnimationMixer</a:t>
            </a:r>
            <a:r>
              <a:rPr lang="en-US" altLang="ko-KR" dirty="0"/>
              <a:t> updates  </a:t>
            </a:r>
          </a:p>
          <a:p>
            <a:pPr marL="0" indent="0">
              <a:buNone/>
            </a:pPr>
            <a:r>
              <a:rPr lang="en-US" altLang="ko-KR" dirty="0"/>
              <a:t>- Door animation updates  </a:t>
            </a:r>
          </a:p>
          <a:p>
            <a:pPr marL="0" indent="0">
              <a:buNone/>
            </a:pPr>
            <a:r>
              <a:rPr lang="en-US" altLang="ko-KR" dirty="0"/>
              <a:t>- Torus animation updates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TrackballControls</a:t>
            </a:r>
            <a:r>
              <a:rPr lang="en-US" altLang="ko-KR" dirty="0"/>
              <a:t> updates  </a:t>
            </a:r>
          </a:p>
          <a:p>
            <a:pPr marL="0" indent="0">
              <a:buNone/>
            </a:pPr>
            <a:r>
              <a:rPr lang="en-US" altLang="ko-KR" dirty="0"/>
              <a:t>- Monitor 2D ball position mapped from the mouse position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renderer.render</a:t>
            </a:r>
            <a:r>
              <a:rPr lang="en-US" altLang="ko-KR" dirty="0"/>
              <a:t>(scene, camera) call 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5782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900F0A-F3AF-0415-6CAD-D8434333A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 5. Scene Graph Structure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585FB3-4F49-D51B-EC16-D42757501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0033" y="3193936"/>
            <a:ext cx="10515600" cy="4351338"/>
          </a:xfrm>
        </p:spPr>
        <p:txBody>
          <a:bodyPr/>
          <a:lstStyle/>
          <a:p>
            <a:r>
              <a:rPr lang="en-US" altLang="ko-KR" dirty="0">
                <a:hlinkClick r:id="rId2" action="ppaction://hlinkfile"/>
              </a:rPr>
              <a:t>SceneGraph.html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50F69E6-F806-A5A4-C3CE-E31F448FC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655" y="1929842"/>
            <a:ext cx="5203750" cy="440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367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4FA77-6CE2-E600-F220-49BCFAFF0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Video Sample</a:t>
            </a:r>
            <a:endParaRPr lang="ko-KR" altLang="en-US" dirty="0"/>
          </a:p>
        </p:txBody>
      </p:sp>
      <p:pic>
        <p:nvPicPr>
          <p:cNvPr id="9" name="sampleVideo">
            <a:hlinkClick r:id="" action="ppaction://media"/>
            <a:extLst>
              <a:ext uri="{FF2B5EF4-FFF2-40B4-BE49-F238E27FC236}">
                <a16:creationId xmlns:a16="http://schemas.microsoft.com/office/drawing/2014/main" id="{ACBFA7CE-2DFA-799D-39FC-57A07316114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42034" y="1908752"/>
            <a:ext cx="6270625" cy="4351338"/>
          </a:xfrm>
        </p:spPr>
      </p:pic>
    </p:spTree>
    <p:extLst>
      <p:ext uri="{BB962C8B-B14F-4D97-AF65-F5344CB8AC3E}">
        <p14:creationId xmlns:p14="http://schemas.microsoft.com/office/powerpoint/2010/main" val="2755529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6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5D7470-C7DA-68BE-2557-6FA5306C6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 overview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63047-DBEA-F7B7-333A-7143585F6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This project is a Three.js-based real-time 3D rendering assignment that implements a room scene.</a:t>
            </a:r>
          </a:p>
          <a:p>
            <a:r>
              <a:rPr lang="en-US" altLang="ko-KR" dirty="0"/>
              <a:t>It includes external GLB models, image textures, lighting, animations, and user interactions, combining various objects and structures into a single scene.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507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827284-1A34-8B83-5706-9D7C057D7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b="1" dirty="0"/>
              <a:t>2. Development Environment and Tools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80886A-3167-6A4A-6132-31EBCC9FC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ko-KR" b="1" dirty="0"/>
              <a:t>2-1. Development Environment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Windows 11  </a:t>
            </a:r>
          </a:p>
          <a:p>
            <a:pPr marL="0" indent="0">
              <a:buNone/>
            </a:pPr>
            <a:r>
              <a:rPr lang="en-US" altLang="ko-KR" dirty="0"/>
              <a:t>- Visual Studio Code  </a:t>
            </a:r>
          </a:p>
          <a:p>
            <a:pPr marL="0" indent="0">
              <a:buNone/>
            </a:pPr>
            <a:r>
              <a:rPr lang="en-US" altLang="ko-KR" dirty="0"/>
              <a:t>- Live Server extension  </a:t>
            </a:r>
          </a:p>
          <a:p>
            <a:pPr marL="0" indent="0">
              <a:buNone/>
            </a:pPr>
            <a:r>
              <a:rPr lang="en-US" altLang="ko-KR" dirty="0"/>
              <a:t>- Chrome browser  </a:t>
            </a:r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2-2. Libraries and Tools Used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Three.js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GLTFLoader</a:t>
            </a:r>
            <a:r>
              <a:rPr lang="en-US" altLang="ko-KR" dirty="0"/>
              <a:t>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TrackballControls</a:t>
            </a:r>
            <a:r>
              <a:rPr lang="en-US" altLang="ko-KR" dirty="0"/>
              <a:t>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DragControls</a:t>
            </a:r>
            <a:r>
              <a:rPr lang="en-US" altLang="ko-KR" dirty="0"/>
              <a:t>  </a:t>
            </a:r>
          </a:p>
          <a:p>
            <a:pPr marL="0" indent="0">
              <a:buNone/>
            </a:pPr>
            <a:r>
              <a:rPr lang="en-US" altLang="ko-KR" dirty="0"/>
              <a:t>- Stats.js  </a:t>
            </a:r>
          </a:p>
          <a:p>
            <a:pPr marL="0" indent="0">
              <a:buNone/>
            </a:pPr>
            <a:r>
              <a:rPr lang="en-US" altLang="ko-KR" dirty="0"/>
              <a:t>- Markmap.js  </a:t>
            </a:r>
          </a:p>
          <a:p>
            <a:pPr marL="0" indent="0">
              <a:buNone/>
            </a:pPr>
            <a:r>
              <a:rPr lang="en-US" altLang="ko-KR" dirty="0"/>
              <a:t>- Blender-created or provided GLB model files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659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CCE9E5-9CF7-FD13-6B9A-8F4388911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Main Components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3DF1D4-7A19-8E01-EB7C-118D25EF6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ko-KR" b="1" dirty="0"/>
              <a:t> 3-1. Scene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A Three.js Scene was created and its background color was set.  </a:t>
            </a:r>
          </a:p>
          <a:p>
            <a:pPr marL="0" indent="0">
              <a:buNone/>
            </a:pPr>
            <a:r>
              <a:rPr lang="en-US" altLang="ko-KR" dirty="0"/>
              <a:t>All objects belong to this Scene.</a:t>
            </a:r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 3-2. Camera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A </a:t>
            </a:r>
            <a:r>
              <a:rPr lang="en-US" altLang="ko-KR" dirty="0" err="1"/>
              <a:t>PerspectiveCamera</a:t>
            </a:r>
            <a:r>
              <a:rPr lang="en-US" altLang="ko-KR" dirty="0"/>
              <a:t> was used, and </a:t>
            </a:r>
            <a:r>
              <a:rPr lang="en-US" altLang="ko-KR" dirty="0" err="1"/>
              <a:t>TrackballControls</a:t>
            </a:r>
            <a:r>
              <a:rPr lang="en-US" altLang="ko-KR" dirty="0"/>
              <a:t> were applied to allow free rotation, movement, and zoom.</a:t>
            </a:r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 3-3. Renderer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WebGLRenderer</a:t>
            </a:r>
            <a:r>
              <a:rPr lang="en-US" altLang="ko-KR" dirty="0"/>
              <a:t> was used with shadow support, sRGB encoding, and anti-aliasing enabled.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4959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1B44CA-5CC2-35BE-9F50-A2C8BEB1A0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B9D7F1-5805-D47E-E6B3-BEAE815C9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Main Components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578876-416D-856C-CDEC-380562436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altLang="ko-KR" b="1" dirty="0"/>
              <a:t> 3-4. Lighting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The following light sources were implemented in this project: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AmbientLight</a:t>
            </a:r>
            <a:r>
              <a:rPr lang="en-US" altLang="ko-KR" dirty="0"/>
              <a:t>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DirectionalLight</a:t>
            </a:r>
            <a:r>
              <a:rPr lang="en-US" altLang="ko-KR" dirty="0"/>
              <a:t>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PointLight</a:t>
            </a:r>
            <a:r>
              <a:rPr lang="en-US" altLang="ko-KR" dirty="0"/>
              <a:t> (ceiling light)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PointLights</a:t>
            </a:r>
            <a:r>
              <a:rPr lang="en-US" altLang="ko-KR" dirty="0"/>
              <a:t> (two stand lights)  </a:t>
            </a:r>
          </a:p>
          <a:p>
            <a:pPr marL="0" indent="0">
              <a:buNone/>
            </a:pPr>
            <a:r>
              <a:rPr lang="en-US" altLang="ko-KR" dirty="0"/>
              <a:t>- Emissive rectangular ceiling light  </a:t>
            </a:r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 3-5. Texture and Material </a:t>
            </a:r>
          </a:p>
          <a:p>
            <a:pPr marL="0" indent="0">
              <a:buNone/>
            </a:pPr>
            <a:r>
              <a:rPr lang="en-US" altLang="ko-KR" dirty="0"/>
              <a:t>The following textures were loaded and applied:</a:t>
            </a: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mattress_texture.png  </a:t>
            </a:r>
          </a:p>
          <a:p>
            <a:pPr marL="0" indent="0">
              <a:buNone/>
            </a:pPr>
            <a:r>
              <a:rPr lang="en-US" altLang="ko-KR" dirty="0"/>
              <a:t>- sheet_texture.jpg  </a:t>
            </a:r>
          </a:p>
          <a:p>
            <a:pPr marL="0" indent="0">
              <a:buNone/>
            </a:pPr>
            <a:r>
              <a:rPr lang="en-US" altLang="ko-KR" dirty="0"/>
              <a:t>- duvet_texture.jpg  </a:t>
            </a:r>
          </a:p>
          <a:p>
            <a:pPr marL="0" indent="0">
              <a:buNone/>
            </a:pPr>
            <a:r>
              <a:rPr lang="en-US" altLang="ko-KR" dirty="0"/>
              <a:t>- pillow_texture.jpg  </a:t>
            </a:r>
          </a:p>
          <a:p>
            <a:pPr marL="0" indent="0">
              <a:buNone/>
            </a:pPr>
            <a:r>
              <a:rPr lang="en-US" altLang="ko-KR" dirty="0"/>
              <a:t>- catImage.png  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F7A7F5F-E604-A8C2-890E-1BBE34A87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4932" y="1690688"/>
            <a:ext cx="1667108" cy="127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708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10F388-E72D-7A01-0FBC-4C5FAF045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Main Components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D54629-A370-C09D-4E65-F8C8F3C4B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ko-KR" b="1" dirty="0"/>
              <a:t> 3-6. GLB Model Loading</a:t>
            </a:r>
            <a:endParaRPr lang="en-US" altLang="ko-KR" dirty="0"/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GLTFLoader</a:t>
            </a:r>
            <a:r>
              <a:rPr lang="en-US" altLang="ko-KR" dirty="0"/>
              <a:t> was used to load the following GLB models:</a:t>
            </a:r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bass_guitar.glb</a:t>
            </a:r>
            <a:r>
              <a:rPr lang="en-US" altLang="ko-KR" dirty="0"/>
              <a:t>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keyboard.glb</a:t>
            </a:r>
            <a:r>
              <a:rPr lang="en-US" altLang="ko-KR" dirty="0"/>
              <a:t>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Computer.glb</a:t>
            </a:r>
            <a:r>
              <a:rPr lang="en-US" altLang="ko-KR" dirty="0"/>
              <a:t>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hangersAndShirts.glb</a:t>
            </a:r>
            <a:r>
              <a:rPr lang="en-US" altLang="ko-KR" dirty="0"/>
              <a:t>  </a:t>
            </a:r>
          </a:p>
          <a:p>
            <a:pPr marL="0" indent="0">
              <a:buNone/>
            </a:pPr>
            <a:r>
              <a:rPr lang="en-US" altLang="ko-KR" dirty="0"/>
              <a:t>- </a:t>
            </a:r>
            <a:r>
              <a:rPr lang="en-US" altLang="ko-KR" dirty="0" err="1"/>
              <a:t>light_switch.glb</a:t>
            </a:r>
            <a:r>
              <a:rPr lang="en-US" altLang="ko-KR" dirty="0"/>
              <a:t>  </a:t>
            </a:r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9FA60E9-856A-713F-814A-4550FAC3C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3072" y="790207"/>
            <a:ext cx="1638529" cy="263879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C7885AE-1B05-DFF2-B933-55B8A1C24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5058" y="3650151"/>
            <a:ext cx="3972479" cy="194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600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91023-8BED-941B-C046-61A6610B0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Main Components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BBD9B5-515F-35CF-CB31-506F3B3DF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4477161" cy="5114605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ko-KR" b="1" dirty="0"/>
              <a:t> 3-7. Major Object Groups</a:t>
            </a:r>
            <a:endParaRPr lang="en-US" altLang="ko-KR" dirty="0"/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 1) Bedding Group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Mattress  </a:t>
            </a:r>
          </a:p>
          <a:p>
            <a:pPr marL="0" indent="0">
              <a:buNone/>
            </a:pPr>
            <a:r>
              <a:rPr lang="en-US" altLang="ko-KR" dirty="0"/>
              <a:t>- Pillows  </a:t>
            </a:r>
          </a:p>
          <a:p>
            <a:pPr marL="0" indent="0">
              <a:buNone/>
            </a:pPr>
            <a:r>
              <a:rPr lang="en-US" altLang="ko-KR" dirty="0"/>
              <a:t>- Duvet  </a:t>
            </a:r>
          </a:p>
          <a:p>
            <a:pPr marL="0" indent="0">
              <a:buNone/>
            </a:pPr>
            <a:r>
              <a:rPr lang="en-US" altLang="ko-KR" dirty="0"/>
              <a:t>- Bed sheet  </a:t>
            </a:r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 2) Desk Setup Group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 Desk  </a:t>
            </a:r>
          </a:p>
          <a:p>
            <a:pPr marL="0" indent="0">
              <a:buNone/>
            </a:pPr>
            <a:r>
              <a:rPr lang="en-US" altLang="ko-KR" dirty="0"/>
              <a:t>- Two monitors  </a:t>
            </a:r>
          </a:p>
          <a:p>
            <a:pPr marL="0" indent="0">
              <a:buNone/>
            </a:pPr>
            <a:r>
              <a:rPr lang="en-US" altLang="ko-KR" dirty="0"/>
              <a:t>- GLB keyboard  </a:t>
            </a:r>
          </a:p>
          <a:p>
            <a:pPr marL="0" indent="0">
              <a:buNone/>
            </a:pPr>
            <a:r>
              <a:rPr lang="en-US" altLang="ko-KR" dirty="0"/>
              <a:t>- Mouse pad  </a:t>
            </a:r>
          </a:p>
          <a:p>
            <a:pPr marL="0" indent="0">
              <a:buNone/>
            </a:pPr>
            <a:r>
              <a:rPr lang="en-US" altLang="ko-KR" dirty="0"/>
              <a:t>- Mouse (movable with </a:t>
            </a:r>
            <a:r>
              <a:rPr lang="en-US" altLang="ko-KR" dirty="0" err="1"/>
              <a:t>DragControls</a:t>
            </a:r>
            <a:r>
              <a:rPr lang="en-US" altLang="ko-KR" dirty="0"/>
              <a:t>)  </a:t>
            </a:r>
          </a:p>
          <a:p>
            <a:pPr marL="0" indent="0">
              <a:buNone/>
            </a:pPr>
            <a:r>
              <a:rPr lang="en-US" altLang="ko-KR" dirty="0"/>
              <a:t>- Desktop computer (GLB)  </a:t>
            </a:r>
          </a:p>
          <a:p>
            <a:pPr marL="0" indent="0">
              <a:buNone/>
            </a:pPr>
            <a:br>
              <a:rPr lang="en-US" altLang="ko-KR" dirty="0"/>
            </a:b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A73411-F32A-6D56-12F4-FEF81507E65B}"/>
              </a:ext>
            </a:extLst>
          </p:cNvPr>
          <p:cNvSpPr txBox="1"/>
          <p:nvPr/>
        </p:nvSpPr>
        <p:spPr>
          <a:xfrm>
            <a:off x="5645150" y="1690688"/>
            <a:ext cx="53149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en-US" altLang="ko-KR" b="1" dirty="0"/>
              <a:t> 3) Storage Group</a:t>
            </a:r>
            <a:endParaRPr lang="en-US" altLang="ko-KR" dirty="0"/>
          </a:p>
          <a:p>
            <a:r>
              <a:rPr lang="en-US" altLang="ko-KR" dirty="0"/>
              <a:t>- Bookshelf  </a:t>
            </a:r>
          </a:p>
          <a:p>
            <a:r>
              <a:rPr lang="en-US" altLang="ko-KR" dirty="0"/>
              <a:t>- Multiple books  </a:t>
            </a:r>
          </a:p>
          <a:p>
            <a:r>
              <a:rPr lang="en-US" altLang="ko-KR" dirty="0"/>
              <a:t>- Wardrobe  </a:t>
            </a:r>
          </a:p>
          <a:p>
            <a:r>
              <a:rPr lang="en-US" altLang="ko-KR" dirty="0"/>
              <a:t>- Hangers and shirts (GLB)  </a:t>
            </a:r>
          </a:p>
          <a:p>
            <a:br>
              <a:rPr lang="en-US" altLang="ko-KR" dirty="0"/>
            </a:br>
            <a:endParaRPr lang="en-US" altLang="ko-KR" dirty="0"/>
          </a:p>
          <a:p>
            <a:r>
              <a:rPr lang="en-US" altLang="ko-KR" b="1" dirty="0"/>
              <a:t> 4) Other Single Objects</a:t>
            </a:r>
            <a:endParaRPr lang="en-US" altLang="ko-KR" dirty="0"/>
          </a:p>
          <a:p>
            <a:r>
              <a:rPr lang="en-US" altLang="ko-KR" dirty="0"/>
              <a:t>- Air purifier  </a:t>
            </a:r>
          </a:p>
          <a:p>
            <a:r>
              <a:rPr lang="en-US" altLang="ko-KR" dirty="0"/>
              <a:t>- Torus knot decoration  </a:t>
            </a:r>
          </a:p>
          <a:p>
            <a:r>
              <a:rPr lang="en-US" altLang="ko-KR" dirty="0"/>
              <a:t>- Wall picture  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EBA2E7D-6EB1-8576-8581-D19465936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2538" y="2096783"/>
            <a:ext cx="2427258" cy="191605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32F20F4-AD05-0719-E984-1B5A1A8DEB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826"/>
          <a:stretch>
            <a:fillRect/>
          </a:stretch>
        </p:blipFill>
        <p:spPr>
          <a:xfrm>
            <a:off x="4061785" y="5241944"/>
            <a:ext cx="2616021" cy="125165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31996B0-0579-9466-D825-1885534D9B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951500">
            <a:off x="8822461" y="1668606"/>
            <a:ext cx="2327928" cy="255699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141163C-35DE-115C-5585-65769EB7A6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3665" y="4414498"/>
            <a:ext cx="1200318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082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556455-4CDE-3BFA-5046-A8693F074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8F26B3-E3ED-E670-867B-B50938BA8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3. Main Components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E7C504-CCF9-3E41-3C20-991847374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altLang="ko-KR" b="1" dirty="0"/>
              <a:t> 3-8. Animation</a:t>
            </a:r>
            <a:endParaRPr lang="en-US" altLang="ko-KR" dirty="0"/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AnimationMixer</a:t>
            </a:r>
            <a:r>
              <a:rPr lang="en-US" altLang="ko-KR" dirty="0"/>
              <a:t> was used to create door opening and closing animations.  </a:t>
            </a:r>
          </a:p>
          <a:p>
            <a:pPr marL="0" indent="0">
              <a:buNone/>
            </a:pPr>
            <a:r>
              <a:rPr lang="en-US" altLang="ko-KR" dirty="0"/>
              <a:t>The </a:t>
            </a:r>
            <a:r>
              <a:rPr lang="en-US" altLang="ko-KR" dirty="0" err="1"/>
              <a:t>TorusKnot</a:t>
            </a:r>
            <a:r>
              <a:rPr lang="en-US" altLang="ko-KR" dirty="0"/>
              <a:t> object was given a looping rotation </a:t>
            </a:r>
            <a:r>
              <a:rPr lang="en-US" altLang="ko-KR" dirty="0" err="1"/>
              <a:t>AnimationClip</a:t>
            </a:r>
            <a:r>
              <a:rPr lang="en-US" altLang="ko-KR" dirty="0"/>
              <a:t>.  </a:t>
            </a:r>
          </a:p>
          <a:p>
            <a:pPr marL="0" indent="0">
              <a:buNone/>
            </a:pPr>
            <a:r>
              <a:rPr lang="en-US" altLang="ko-KR" dirty="0"/>
              <a:t>Mouse movement values were mapped into screen space to animate a 2D ball displayed on the monitor.  </a:t>
            </a:r>
          </a:p>
          <a:p>
            <a:pPr marL="0" indent="0">
              <a:buNone/>
            </a:pPr>
            <a:r>
              <a:rPr lang="en-US" altLang="ko-KR" dirty="0"/>
              <a:t>The light switch was implemented so that clicking it turns lights on or off.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8" name="20251128-0511-23.2202333">
            <a:hlinkClick r:id="" action="ppaction://media"/>
            <a:extLst>
              <a:ext uri="{FF2B5EF4-FFF2-40B4-BE49-F238E27FC236}">
                <a16:creationId xmlns:a16="http://schemas.microsoft.com/office/drawing/2014/main" id="{0553474B-C45C-EAC4-26CC-D66247417D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13311" y="528638"/>
            <a:ext cx="13335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5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617</Words>
  <Application>Microsoft Office PowerPoint</Application>
  <PresentationFormat>와이드스크린</PresentationFormat>
  <Paragraphs>114</Paragraphs>
  <Slides>12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Computer Graphics</vt:lpstr>
      <vt:lpstr>Video Sample</vt:lpstr>
      <vt:lpstr>Project overview</vt:lpstr>
      <vt:lpstr>2. Development Environment and Tools </vt:lpstr>
      <vt:lpstr>3. Main Components</vt:lpstr>
      <vt:lpstr>3. Main Components</vt:lpstr>
      <vt:lpstr>3. Main Components</vt:lpstr>
      <vt:lpstr>3. Main Components</vt:lpstr>
      <vt:lpstr>3. Main Components</vt:lpstr>
      <vt:lpstr>3. Main Components</vt:lpstr>
      <vt:lpstr> 4. Animate Loop</vt:lpstr>
      <vt:lpstr> 5. Scene Graph Structure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이인수</dc:creator>
  <cp:lastModifiedBy>이인수</cp:lastModifiedBy>
  <cp:revision>4</cp:revision>
  <dcterms:created xsi:type="dcterms:W3CDTF">2025-11-28T04:39:39Z</dcterms:created>
  <dcterms:modified xsi:type="dcterms:W3CDTF">2025-11-28T05:18:33Z</dcterms:modified>
</cp:coreProperties>
</file>

<file path=docProps/thumbnail.jpeg>
</file>